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66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7DCA-409D-426B-993D-98635414DB7A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3F360-7F19-473C-8DAE-2B6AC968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3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1625"/>
            <a:ext cx="8686800" cy="11430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33CC33"/>
                </a:solidFill>
              </a:rPr>
              <a:t>Me llamo __________        Clase 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702</a:t>
            </a:r>
            <a:r>
              <a:rPr lang="en-US" altLang="en-US" sz="3200" b="1" dirty="0">
                <a:solidFill>
                  <a:srgbClr val="33CC33"/>
                </a:solidFill>
              </a:rPr>
              <a:t/>
            </a:r>
            <a:br>
              <a:rPr lang="en-US" altLang="en-US" sz="3200" b="1" dirty="0">
                <a:solidFill>
                  <a:srgbClr val="33CC33"/>
                </a:solidFill>
              </a:rPr>
            </a:br>
            <a:r>
              <a:rPr lang="en-US" altLang="en-US" sz="3200" b="1" dirty="0">
                <a:solidFill>
                  <a:srgbClr val="33CC33"/>
                </a:solidFill>
              </a:rPr>
              <a:t>la fecha es el 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4 de </a:t>
            </a:r>
            <a:r>
              <a:rPr lang="en-US" altLang="en-US" sz="3200" b="1" dirty="0" err="1" smtClean="0">
                <a:solidFill>
                  <a:srgbClr val="33CC33"/>
                </a:solidFill>
              </a:rPr>
              <a:t>diciembre</a:t>
            </a:r>
            <a:r>
              <a:rPr lang="en-US" altLang="en-US" sz="3200" b="1" dirty="0" smtClean="0">
                <a:solidFill>
                  <a:srgbClr val="33CC33"/>
                </a:solidFill>
              </a:rPr>
              <a:t> </a:t>
            </a:r>
            <a:r>
              <a:rPr lang="en-US" altLang="en-US" sz="3200" b="1" smtClean="0">
                <a:solidFill>
                  <a:srgbClr val="33CC33"/>
                </a:solidFill>
              </a:rPr>
              <a:t>del 2017</a:t>
            </a:r>
            <a:endParaRPr lang="en-US" altLang="en-US" sz="3200" b="1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500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27:</a:t>
            </a:r>
            <a:r>
              <a:rPr lang="es-ES_tradnl" altLang="en-US" sz="2500" dirty="0" smtClean="0">
                <a:solidFill>
                  <a:schemeClr val="tx2"/>
                </a:solidFill>
              </a:rPr>
              <a:t> </a:t>
            </a:r>
            <a:r>
              <a:rPr lang="es-ES_tradnl" altLang="en-US" sz="2500" dirty="0"/>
              <a:t>¿Cuál es tu restaurante favorito</a:t>
            </a:r>
            <a:r>
              <a:rPr lang="es-ES_tradnl" altLang="en-US" sz="25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L.O: to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practice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use &amp;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form</a:t>
            </a:r>
            <a:r>
              <a:rPr lang="es-ES_tradnl" altLang="en-US" sz="2500" i="1" dirty="0" smtClean="0">
                <a:solidFill>
                  <a:schemeClr val="accent5">
                    <a:lumMod val="75000"/>
                  </a:schemeClr>
                </a:solidFill>
              </a:rPr>
              <a:t> of ER / IR </a:t>
            </a:r>
            <a:r>
              <a:rPr lang="es-ES_tradnl" altLang="en-US" sz="2500" i="1" dirty="0" err="1" smtClean="0">
                <a:solidFill>
                  <a:schemeClr val="accent5">
                    <a:lumMod val="75000"/>
                  </a:schemeClr>
                </a:solidFill>
              </a:rPr>
              <a:t>verbs</a:t>
            </a:r>
            <a:endParaRPr lang="es-ES_tradnl" altLang="en-US" sz="2500" i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</a:t>
            </a:r>
            <a:r>
              <a:rPr lang="es-ES_tradnl" altLang="en-US" sz="2500" b="1" dirty="0">
                <a:solidFill>
                  <a:srgbClr val="FF0066"/>
                </a:solidFill>
              </a:rPr>
              <a:t>Inicial</a:t>
            </a:r>
            <a:r>
              <a:rPr lang="es-ES_tradnl" altLang="en-US" sz="2500" b="1" dirty="0" smtClean="0">
                <a:solidFill>
                  <a:srgbClr val="FF0066"/>
                </a:solidFill>
              </a:rPr>
              <a:t>:</a:t>
            </a:r>
          </a:p>
          <a:p>
            <a:r>
              <a:rPr lang="en-US" sz="2500" dirty="0" smtClean="0"/>
              <a:t>Conjugate </a:t>
            </a:r>
            <a:r>
              <a:rPr lang="en-US" sz="2500" dirty="0"/>
              <a:t>the following verbs: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Ver</a:t>
            </a:r>
            <a:r>
              <a:rPr lang="en-US" sz="2500" dirty="0"/>
              <a:t> </a:t>
            </a:r>
            <a:r>
              <a:rPr lang="en-US" sz="2500" i="1" dirty="0"/>
              <a:t>(to see</a:t>
            </a:r>
            <a:r>
              <a:rPr lang="en-US" sz="2500" i="1" dirty="0" smtClean="0"/>
              <a:t>)	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5.</a:t>
            </a:r>
            <a:r>
              <a:rPr lang="en-US" sz="2500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500" dirty="0" smtClean="0"/>
              <a:t>Leer </a:t>
            </a:r>
            <a:r>
              <a:rPr lang="en-US" sz="2500" i="1" dirty="0" smtClean="0"/>
              <a:t>(to read)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Vivir</a:t>
            </a:r>
            <a:r>
              <a:rPr lang="en-US" sz="2500" dirty="0"/>
              <a:t> </a:t>
            </a:r>
            <a:r>
              <a:rPr lang="en-US" sz="2500" i="1" dirty="0"/>
              <a:t>(to live</a:t>
            </a:r>
            <a:r>
              <a:rPr lang="en-US" sz="2500" i="1" dirty="0" smtClean="0"/>
              <a:t>)	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6.</a:t>
            </a:r>
            <a:r>
              <a:rPr lang="en-US" sz="2500" dirty="0" smtClean="0"/>
              <a:t> </a:t>
            </a:r>
            <a:r>
              <a:rPr lang="en-US" sz="2500" dirty="0" err="1" smtClean="0"/>
              <a:t>Escribir</a:t>
            </a:r>
            <a:r>
              <a:rPr lang="en-US" sz="2500" dirty="0" smtClean="0"/>
              <a:t> </a:t>
            </a:r>
            <a:r>
              <a:rPr lang="en-US" sz="2500" i="1" dirty="0" smtClean="0"/>
              <a:t>(to write)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Aprender</a:t>
            </a:r>
            <a:r>
              <a:rPr lang="en-US" sz="2500" dirty="0"/>
              <a:t> </a:t>
            </a:r>
            <a:r>
              <a:rPr lang="en-US" sz="2500" i="1" dirty="0"/>
              <a:t>(to learn</a:t>
            </a:r>
            <a:r>
              <a:rPr lang="en-US" sz="2500" i="1" dirty="0" smtClean="0"/>
              <a:t>)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7.</a:t>
            </a:r>
            <a:r>
              <a:rPr lang="en-US" sz="2500" dirty="0" smtClean="0"/>
              <a:t> </a:t>
            </a:r>
            <a:r>
              <a:rPr lang="en-US" sz="2500" dirty="0" err="1" smtClean="0"/>
              <a:t>Beber</a:t>
            </a:r>
            <a:r>
              <a:rPr lang="en-US" sz="2500" dirty="0" smtClean="0"/>
              <a:t> </a:t>
            </a:r>
            <a:r>
              <a:rPr lang="en-US" sz="2500" i="1" dirty="0" smtClean="0"/>
              <a:t>(to drink)</a:t>
            </a:r>
            <a:endParaRPr lang="en-US" sz="2500" dirty="0"/>
          </a:p>
          <a:p>
            <a:pPr marL="514350" indent="-514350">
              <a:buFont typeface="+mj-lt"/>
              <a:buAutoNum type="arabicPeriod"/>
            </a:pPr>
            <a:r>
              <a:rPr lang="en-US" sz="2500" dirty="0" err="1"/>
              <a:t>Recibir</a:t>
            </a:r>
            <a:r>
              <a:rPr lang="en-US" sz="2500" dirty="0"/>
              <a:t> </a:t>
            </a:r>
            <a:r>
              <a:rPr lang="en-US" sz="2500" i="1" dirty="0"/>
              <a:t>(to receive</a:t>
            </a:r>
            <a:r>
              <a:rPr lang="en-US" sz="2500" i="1" dirty="0" smtClean="0"/>
              <a:t>)		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8.</a:t>
            </a:r>
            <a:r>
              <a:rPr lang="en-US" sz="2500" dirty="0" smtClean="0"/>
              <a:t> Comer </a:t>
            </a:r>
            <a:r>
              <a:rPr lang="en-US" sz="2500" i="1" dirty="0" smtClean="0"/>
              <a:t>(to eat)</a:t>
            </a:r>
            <a:endParaRPr lang="en-US" sz="2500" dirty="0"/>
          </a:p>
          <a:p>
            <a:pPr marL="0" indent="0">
              <a:buNone/>
            </a:pPr>
            <a:endParaRPr lang="es-ES_tradnl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1625"/>
            <a:ext cx="7313612" cy="1143000"/>
          </a:xfrm>
        </p:spPr>
        <p:txBody>
          <a:bodyPr/>
          <a:lstStyle/>
          <a:p>
            <a:pPr algn="ctr"/>
            <a:r>
              <a:rPr lang="en-US" sz="5400" b="1" dirty="0" err="1">
                <a:solidFill>
                  <a:srgbClr val="FF0066"/>
                </a:solidFill>
              </a:rPr>
              <a:t>Practica</a:t>
            </a:r>
            <a:endParaRPr lang="en-US" sz="54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5" t="14395" r="14133" b="14747"/>
          <a:stretch/>
        </p:blipFill>
        <p:spPr bwMode="auto">
          <a:xfrm>
            <a:off x="1" y="1752600"/>
            <a:ext cx="9143999" cy="512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4309646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(magazine)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216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82000" cy="4114800"/>
          </a:xfrm>
        </p:spPr>
        <p:txBody>
          <a:bodyPr/>
          <a:lstStyle/>
          <a:p>
            <a:pPr lvl="1"/>
            <a:endParaRPr lang="en-US" altLang="en-US" dirty="0" smtClean="0"/>
          </a:p>
          <a:p>
            <a:r>
              <a:rPr lang="en-US" altLang="en-US" dirty="0" smtClean="0"/>
              <a:t>WORKBOOK:</a:t>
            </a:r>
          </a:p>
          <a:p>
            <a:pPr lvl="1"/>
            <a:r>
              <a:rPr lang="en-US" altLang="en-US" dirty="0" err="1" smtClean="0"/>
              <a:t>Completa</a:t>
            </a:r>
            <a:r>
              <a:rPr lang="en-US" altLang="en-US" dirty="0" smtClean="0"/>
              <a:t> p. 4.11-4.13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smtClean="0"/>
              <a:t>Study for </a:t>
            </a:r>
            <a:r>
              <a:rPr lang="en-US" altLang="en-US" u="sng" dirty="0" smtClean="0"/>
              <a:t>QUIZ 3: CAP. 4</a:t>
            </a:r>
            <a:r>
              <a:rPr lang="en-US" altLang="en-US" dirty="0" smtClean="0"/>
              <a:t> </a:t>
            </a:r>
            <a:r>
              <a:rPr lang="en-US" altLang="en-US" smtClean="0"/>
              <a:t>ON WEDNESDAY</a:t>
            </a:r>
            <a:r>
              <a:rPr lang="en-US" altLang="en-US" dirty="0" smtClean="0"/>
              <a:t>!!! </a:t>
            </a:r>
          </a:p>
          <a:p>
            <a:pPr marL="0" indent="0">
              <a:buNone/>
            </a:pPr>
            <a:r>
              <a:rPr lang="en-US" altLang="en-US" i="1" dirty="0"/>
              <a:t> </a:t>
            </a:r>
            <a:r>
              <a:rPr lang="en-US" altLang="en-US" i="1" dirty="0" smtClean="0"/>
              <a:t>  (-ER/-IR VERBS; questions &amp; sentences)</a:t>
            </a:r>
            <a:endParaRPr lang="en-US" altLang="en-US" u="sng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43000" y="609600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b="1" dirty="0" err="1">
                <a:solidFill>
                  <a:srgbClr val="FF0066"/>
                </a:solidFill>
              </a:rPr>
              <a:t>Tarea</a:t>
            </a:r>
            <a:r>
              <a:rPr lang="en-US" altLang="en-US" sz="4400" b="1" dirty="0">
                <a:solidFill>
                  <a:srgbClr val="FF0066"/>
                </a:solidFill>
              </a:rPr>
              <a:t> # </a:t>
            </a:r>
            <a:r>
              <a:rPr lang="en-US" altLang="en-US" sz="4400" b="1" dirty="0" smtClean="0">
                <a:solidFill>
                  <a:srgbClr val="FF0066"/>
                </a:solidFill>
              </a:rPr>
              <a:t>27</a:t>
            </a:r>
            <a:endParaRPr lang="en-US" altLang="en-US" sz="4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10384</TotalTime>
  <Words>77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__________        Clase 702 la fecha es el 4 de diciembre del 2017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46</cp:revision>
  <cp:lastPrinted>2014-12-01T16:58:18Z</cp:lastPrinted>
  <dcterms:created xsi:type="dcterms:W3CDTF">2011-03-15T20:01:16Z</dcterms:created>
  <dcterms:modified xsi:type="dcterms:W3CDTF">2017-12-04T17:46:09Z</dcterms:modified>
</cp:coreProperties>
</file>